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6E80-3433-A049-AAC5-52C1DA463112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CD97-76ED-2746-91F9-E109809DC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ailybeast.com/articles/2014/11/08/why-north-korea-released-two-americans.html" TargetMode="External"/><Relationship Id="rId4" Type="http://schemas.openxmlformats.org/officeDocument/2006/relationships/hyperlink" Target="http://edition.cnn.com/2014/11/09/world/asia/us-north-korea-detainees-released/index.html?hpt=ias_c2" TargetMode="External"/><Relationship Id="rId5" Type="http://schemas.openxmlformats.org/officeDocument/2006/relationships/hyperlink" Target="http://www.npr.org/2014/11/10/362952847/pyongyang-releases-2-u-s-citizens-who-were-held-for-months" TargetMode="External"/><Relationship Id="rId6" Type="http://schemas.openxmlformats.org/officeDocument/2006/relationships/hyperlink" Target="http://www.nydailynews.com/news/national/n-korea-kenneth-bae-eats-pizza-day-home-article-1.2006515" TargetMode="External"/><Relationship Id="rId7" Type="http://schemas.openxmlformats.org/officeDocument/2006/relationships/hyperlink" Target="http://www.nbcnews.com/news/us-news/north-korea-captives-kenneth-bae-matthew-todd-miller-land-u-n24421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.wsj.com/articles/north-koreas-release-of-american-prisoners-fuels-speculation-about-pyongyangs-plans-14155823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51000"/>
            <a:ext cx="7772400" cy="1168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Strange Times in the DPRK: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858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-The release of three American captives</a:t>
            </a:r>
          </a:p>
          <a:p>
            <a:r>
              <a:rPr lang="en-US" dirty="0">
                <a:solidFill>
                  <a:srgbClr val="17375E"/>
                </a:solidFill>
              </a:rPr>
              <a:t>c</a:t>
            </a:r>
            <a:r>
              <a:rPr lang="en-US" dirty="0" smtClean="0">
                <a:solidFill>
                  <a:srgbClr val="17375E"/>
                </a:solidFill>
              </a:rPr>
              <a:t>auses speculation </a:t>
            </a:r>
            <a:endParaRPr lang="en-US" dirty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17375E"/>
                </a:solidFill>
              </a:rPr>
              <a:t>Conclusion.</a:t>
            </a:r>
            <a:endParaRPr lang="en-US" sz="4100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were the last two Americans held in North Korea. </a:t>
            </a:r>
          </a:p>
          <a:p>
            <a:endParaRPr lang="en-US" dirty="0" smtClean="0"/>
          </a:p>
          <a:p>
            <a:r>
              <a:rPr lang="en-US" dirty="0" smtClean="0"/>
              <a:t>In conclusion, all eyes will be on North Korea to see if their motives will be revealed.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Update: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702" y="1154938"/>
            <a:ext cx="5638800" cy="18168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Kenneth </a:t>
            </a:r>
            <a:r>
              <a:rPr lang="en-US" dirty="0" err="1" smtClean="0"/>
              <a:t>Bae</a:t>
            </a:r>
            <a:r>
              <a:rPr lang="en-US" dirty="0" smtClean="0"/>
              <a:t> and his family eating </a:t>
            </a:r>
            <a:r>
              <a:rPr lang="en-US" dirty="0"/>
              <a:t>S</a:t>
            </a:r>
            <a:r>
              <a:rPr lang="en-US" dirty="0" smtClean="0"/>
              <a:t>tarbucks and pizza following his arrival in the States.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4-11-11 at 1.4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66951"/>
            <a:ext cx="3150622" cy="4305300"/>
          </a:xfrm>
          <a:prstGeom prst="rect">
            <a:avLst/>
          </a:prstGeom>
        </p:spPr>
      </p:pic>
      <p:pic>
        <p:nvPicPr>
          <p:cNvPr id="5" name="Picture 4" descr="Screen Shot 2014-11-11 at 1.44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71800"/>
            <a:ext cx="5363102" cy="27091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3124200"/>
          </a:xfrm>
        </p:spPr>
        <p:txBody>
          <a:bodyPr/>
          <a:lstStyle/>
          <a:p>
            <a:r>
              <a:rPr lang="en-US" dirty="0" smtClean="0"/>
              <a:t>Matthew Todd Miller being greeted by his family upon arriving on U.S. soil. </a:t>
            </a:r>
            <a:endParaRPr lang="en-US" dirty="0"/>
          </a:p>
        </p:txBody>
      </p:sp>
      <p:pic>
        <p:nvPicPr>
          <p:cNvPr id="4" name="Picture 3" descr="Screen Shot 2014-11-11 at 1.50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4720869" cy="3841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Sources: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hlinkClick r:id="rId2"/>
              </a:rPr>
              <a:t>http://online.wsj.com/articles/north-koreas-release-of-american-prisoners-fuels-speculation-about-pyongyangs-plans-1415582386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http://www.thedailybeast.com/articles/2014/11/08/why-north-korea-released-two-americans.html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http://edition.cnn.com/2014/11/09/world/asia/us-north-korea-detainees-released/index.html?hpt=ias_c2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http://www.npr.org/2014/11/10/362952847/pyongyang-releases-2-u-s-citizens-who-were-held-for-months</a:t>
            </a:r>
            <a:endParaRPr lang="en-US" sz="1800" dirty="0" smtClean="0"/>
          </a:p>
          <a:p>
            <a:endParaRPr lang="en-US" sz="1800" dirty="0" smtClean="0">
              <a:hlinkClick r:id="rId6"/>
            </a:endParaRPr>
          </a:p>
          <a:p>
            <a:r>
              <a:rPr lang="en-US" sz="1800" dirty="0" smtClean="0">
                <a:hlinkClick r:id="rId6"/>
              </a:rPr>
              <a:t>http://www.nydailynews.com/news/national/n-korea-kenneth-bae-eats-pizza-day-home-article-1.2006515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http://www.nbcnews.com/news/us-news/north-korea-captives-kenneth-bae-matthew-todd-miller-land-u-n244211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What’s the story?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November 8, 2014, Democratic Peoples Republic of Korea released 2 captured Americans: Kenneth </a:t>
            </a:r>
            <a:r>
              <a:rPr lang="en-US" sz="2800" dirty="0" err="1" smtClean="0"/>
              <a:t>Bae</a:t>
            </a:r>
            <a:r>
              <a:rPr lang="en-US" sz="2800" dirty="0" smtClean="0"/>
              <a:t> &amp; Matthew Todd Miller</a:t>
            </a:r>
          </a:p>
          <a:p>
            <a:r>
              <a:rPr lang="en-US" sz="2800" dirty="0" smtClean="0"/>
              <a:t>James Clapper, the Director of National Intelligence escorted them home.</a:t>
            </a:r>
          </a:p>
          <a:p>
            <a:r>
              <a:rPr lang="en-US" sz="2800" dirty="0" smtClean="0"/>
              <a:t>Only three weeks after releasing Jeffrey </a:t>
            </a:r>
            <a:r>
              <a:rPr lang="en-US" sz="2800" dirty="0" err="1" smtClean="0"/>
              <a:t>Fowle</a:t>
            </a:r>
            <a:endParaRPr lang="en-US" sz="2800" dirty="0" smtClean="0"/>
          </a:p>
          <a:p>
            <a:r>
              <a:rPr lang="en-US" sz="2800" dirty="0" smtClean="0"/>
              <a:t>The release occurred just as President </a:t>
            </a:r>
            <a:r>
              <a:rPr lang="en-US" sz="2800" dirty="0" err="1" smtClean="0"/>
              <a:t>Obama</a:t>
            </a:r>
            <a:r>
              <a:rPr lang="en-US" sz="2800" dirty="0" smtClean="0"/>
              <a:t> was beginning a week long tour of Asia. </a:t>
            </a:r>
          </a:p>
          <a:p>
            <a:pPr>
              <a:buNone/>
            </a:pPr>
            <a:r>
              <a:rPr lang="en-US" sz="2800" dirty="0" smtClean="0"/>
              <a:t>   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Continued…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coincided with the delivery of a personal note from Mr. </a:t>
            </a:r>
            <a:r>
              <a:rPr lang="en-US" dirty="0" err="1" smtClean="0"/>
              <a:t>Obama</a:t>
            </a:r>
            <a:r>
              <a:rPr lang="en-US" dirty="0" smtClean="0"/>
              <a:t> to North Korea’s leader, Kim Jon Un. </a:t>
            </a:r>
          </a:p>
          <a:p>
            <a:r>
              <a:rPr lang="en-US" dirty="0" smtClean="0"/>
              <a:t>James Clapper had traveled to NK to negotiate the release of Miller and </a:t>
            </a:r>
            <a:r>
              <a:rPr lang="en-US" dirty="0" err="1" smtClean="0"/>
              <a:t>Bae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He was sent because he had a background in Korean issues and is a national security official. </a:t>
            </a:r>
          </a:p>
          <a:p>
            <a:pPr lvl="1"/>
            <a:r>
              <a:rPr lang="en-US" dirty="0" smtClean="0"/>
              <a:t>He is the highest-level American government emissary to visit NK in over 10 years.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Background: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Pyongyang is the capital of the DPRK/ the largest city. </a:t>
            </a:r>
          </a:p>
          <a:p>
            <a:r>
              <a:rPr lang="en-US" dirty="0" smtClean="0"/>
              <a:t>It has been feeling pressure from the international community.</a:t>
            </a:r>
          </a:p>
          <a:p>
            <a:r>
              <a:rPr lang="en-US" dirty="0" smtClean="0"/>
              <a:t>Poor relationship with China</a:t>
            </a:r>
          </a:p>
          <a:p>
            <a:pPr>
              <a:buNone/>
            </a:pPr>
            <a:r>
              <a:rPr lang="en-US" dirty="0" smtClean="0"/>
              <a:t>	currently. </a:t>
            </a:r>
            <a:endParaRPr lang="en-US" dirty="0"/>
          </a:p>
        </p:txBody>
      </p:sp>
      <p:pic>
        <p:nvPicPr>
          <p:cNvPr id="4" name="Picture 3" descr="Screen Shot 2014-11-11 at 11.00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769310"/>
            <a:ext cx="3276600" cy="23568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Continued…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December, the execution of Jang Song </a:t>
            </a:r>
            <a:r>
              <a:rPr lang="en-US" dirty="0" err="1" smtClean="0"/>
              <a:t>Thaek</a:t>
            </a:r>
            <a:r>
              <a:rPr lang="en-US" dirty="0" smtClean="0"/>
              <a:t>, led to a significant change in the nature of the China-North Korea alliance. </a:t>
            </a:r>
          </a:p>
          <a:p>
            <a:r>
              <a:rPr lang="en-US" dirty="0" smtClean="0"/>
              <a:t>Kim </a:t>
            </a:r>
            <a:r>
              <a:rPr lang="en-US" dirty="0" err="1" smtClean="0"/>
              <a:t>Jong</a:t>
            </a:r>
            <a:r>
              <a:rPr lang="en-US" dirty="0" smtClean="0"/>
              <a:t> Un assumed power on the death of his father.</a:t>
            </a:r>
          </a:p>
          <a:p>
            <a:pPr lvl="1"/>
            <a:r>
              <a:rPr lang="en-US" dirty="0" smtClean="0"/>
              <a:t>Had given uncle Jang nearly free rein to handle relations with Beijing.</a:t>
            </a:r>
          </a:p>
          <a:p>
            <a:pPr lvl="1"/>
            <a:r>
              <a:rPr lang="en-US" dirty="0" smtClean="0"/>
              <a:t>Brutal removal of Uncle Jang from the center of power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Continued…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Meant the two capitals lost much of their ability to communicate with the other. </a:t>
            </a:r>
          </a:p>
          <a:p>
            <a:r>
              <a:rPr lang="en-US" dirty="0" smtClean="0"/>
              <a:t>Eradication of Jang’s nationwide patronage network in subsequent “reign of terror” eliminated underlings who had handled China matters for Jang.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Recently,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hree top NK officials traveled to South Korea to meet with officials &amp; attend Asian games. </a:t>
            </a:r>
          </a:p>
          <a:p>
            <a:r>
              <a:rPr lang="en-US" dirty="0" smtClean="0"/>
              <a:t>Also had a top diplomat travel to New York to meet with the UN and fight report describing </a:t>
            </a:r>
            <a:r>
              <a:rPr lang="en-US" dirty="0" err="1" smtClean="0"/>
              <a:t>NK’s</a:t>
            </a:r>
            <a:r>
              <a:rPr lang="en-US" dirty="0" smtClean="0"/>
              <a:t> prison camp system and human-rights abuses.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Why the fuss?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believe this move might give the </a:t>
            </a:r>
            <a:r>
              <a:rPr lang="en-US" dirty="0" err="1" smtClean="0"/>
              <a:t>Obama</a:t>
            </a:r>
            <a:r>
              <a:rPr lang="en-US" dirty="0" smtClean="0"/>
              <a:t> administration the opportunity to confront the threats of </a:t>
            </a:r>
            <a:r>
              <a:rPr lang="en-US" dirty="0" err="1" smtClean="0"/>
              <a:t>NK’s</a:t>
            </a:r>
            <a:r>
              <a:rPr lang="en-US" dirty="0" smtClean="0"/>
              <a:t> nuclear program and human rights abuses. </a:t>
            </a:r>
          </a:p>
          <a:p>
            <a:r>
              <a:rPr lang="en-US" dirty="0" smtClean="0"/>
              <a:t>In the past, Pyongyang has always demanded something of value in return for wayward Americans. However, a State Department official said U.S. gave nothing in return for </a:t>
            </a:r>
            <a:r>
              <a:rPr lang="en-US" dirty="0" err="1" smtClean="0"/>
              <a:t>Bae</a:t>
            </a:r>
            <a:r>
              <a:rPr lang="en-US" dirty="0" smtClean="0"/>
              <a:t> and Miller.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Continued…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believe there must be more “behind the scenes” ; Releasing hostages as goodwill gestures is not how the Kim family operates.</a:t>
            </a:r>
          </a:p>
          <a:p>
            <a:endParaRPr lang="en-US" dirty="0" smtClean="0"/>
          </a:p>
          <a:p>
            <a:r>
              <a:rPr lang="en-US" dirty="0" smtClean="0"/>
              <a:t>Another explanation: could be that NK policy makers may be trying to make the Chinese nervous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691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Strange Times in the DPRK:</vt:lpstr>
      <vt:lpstr>What’s the story?</vt:lpstr>
      <vt:lpstr>Continued…</vt:lpstr>
      <vt:lpstr>Background:</vt:lpstr>
      <vt:lpstr>Continued…</vt:lpstr>
      <vt:lpstr>Continued…</vt:lpstr>
      <vt:lpstr>Recently,</vt:lpstr>
      <vt:lpstr>Why the fuss?</vt:lpstr>
      <vt:lpstr>Continued…</vt:lpstr>
      <vt:lpstr>Conclusion.</vt:lpstr>
      <vt:lpstr>Update: </vt:lpstr>
      <vt:lpstr>Slide 12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Kelsey Charette</dc:creator>
  <cp:lastModifiedBy>Kelsey Charette</cp:lastModifiedBy>
  <cp:revision>20</cp:revision>
  <dcterms:created xsi:type="dcterms:W3CDTF">2014-11-11T14:40:40Z</dcterms:created>
  <dcterms:modified xsi:type="dcterms:W3CDTF">2014-11-11T19:52:13Z</dcterms:modified>
</cp:coreProperties>
</file>