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60" r:id="rId4"/>
    <p:sldId id="261" r:id="rId5"/>
    <p:sldId id="262"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84"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2A392B9-6763-664D-A721-FFCC2A9F44A7}" type="datetimeFigureOut">
              <a:rPr lang="en-US" smtClean="0"/>
              <a:t>9/25/2014</a:t>
            </a:fld>
            <a:endParaRPr lang="en-US"/>
          </a:p>
        </p:txBody>
      </p:sp>
      <p:sp>
        <p:nvSpPr>
          <p:cNvPr id="8" name="Slide Number Placeholder 7"/>
          <p:cNvSpPr>
            <a:spLocks noGrp="1"/>
          </p:cNvSpPr>
          <p:nvPr>
            <p:ph type="sldNum" sz="quarter" idx="11"/>
          </p:nvPr>
        </p:nvSpPr>
        <p:spPr/>
        <p:txBody>
          <a:bodyPr/>
          <a:lstStyle/>
          <a:p>
            <a:fld id="{0FB56013-B943-42BA-886F-6F9D4EB85E9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392B9-6763-664D-A721-FFCC2A9F44A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A392B9-6763-664D-A721-FFCC2A9F44A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A392B9-6763-664D-A721-FFCC2A9F44A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A392B9-6763-664D-A721-FFCC2A9F44A7}"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A392B9-6763-664D-A721-FFCC2A9F44A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A9680-AF3D-D940-AD6A-55C12FD21C93}"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2A392B9-6763-664D-A721-FFCC2A9F44A7}"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6A9680-AF3D-D940-AD6A-55C12FD21C93}"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A392B9-6763-664D-A721-FFCC2A9F44A7}"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A392B9-6763-664D-A721-FFCC2A9F44A7}"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392B9-6763-664D-A721-FFCC2A9F44A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A392B9-6763-664D-A721-FFCC2A9F44A7}"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6A9680-AF3D-D940-AD6A-55C12FD21C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2A392B9-6763-664D-A721-FFCC2A9F44A7}" type="datetimeFigureOut">
              <a:rPr lang="en-US" smtClean="0"/>
              <a:t>9/25/2014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846A9680-AF3D-D940-AD6A-55C12FD21C93}"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pr.org/blogs/parallels/2014/09/05/346122891/will-al-qaida-find-followers-in-ind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9263" y="1296320"/>
            <a:ext cx="5548700" cy="943862"/>
          </a:xfrm>
        </p:spPr>
        <p:txBody>
          <a:bodyPr/>
          <a:lstStyle/>
          <a:p>
            <a:r>
              <a:rPr lang="en-US" dirty="0" smtClean="0"/>
              <a:t>India and Al-Qaeda</a:t>
            </a:r>
            <a:endParaRPr lang="en-US" dirty="0"/>
          </a:p>
        </p:txBody>
      </p:sp>
      <p:sp>
        <p:nvSpPr>
          <p:cNvPr id="3" name="Subtitle 2"/>
          <p:cNvSpPr>
            <a:spLocks noGrp="1"/>
          </p:cNvSpPr>
          <p:nvPr>
            <p:ph type="subTitle" idx="1"/>
          </p:nvPr>
        </p:nvSpPr>
        <p:spPr>
          <a:xfrm>
            <a:off x="0" y="3773876"/>
            <a:ext cx="8077200" cy="694977"/>
          </a:xfrm>
        </p:spPr>
        <p:txBody>
          <a:bodyPr/>
          <a:lstStyle/>
          <a:p>
            <a:pPr algn="ctr"/>
            <a:r>
              <a:rPr lang="en-US" dirty="0" smtClean="0"/>
              <a:t>By: Seth Sheldon</a:t>
            </a:r>
            <a:endParaRPr lang="en-US" dirty="0"/>
          </a:p>
        </p:txBody>
      </p:sp>
    </p:spTree>
    <p:extLst>
      <p:ext uri="{BB962C8B-B14F-4D97-AF65-F5344CB8AC3E}">
        <p14:creationId xmlns:p14="http://schemas.microsoft.com/office/powerpoint/2010/main" val="2808077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853" y="967667"/>
            <a:ext cx="7815608" cy="752360"/>
          </a:xfrm>
        </p:spPr>
        <p:txBody>
          <a:bodyPr>
            <a:normAutofit fontScale="90000"/>
          </a:bodyPr>
          <a:lstStyle/>
          <a:p>
            <a:r>
              <a:rPr lang="en-US" dirty="0"/>
              <a:t>Al-</a:t>
            </a:r>
            <a:r>
              <a:rPr lang="en-US" dirty="0" smtClean="0"/>
              <a:t>Qaeda </a:t>
            </a:r>
            <a:r>
              <a:rPr lang="en-US" dirty="0"/>
              <a:t>leader </a:t>
            </a:r>
            <a:r>
              <a:rPr lang="en-US" dirty="0" err="1"/>
              <a:t>Ayman</a:t>
            </a:r>
            <a:r>
              <a:rPr lang="en-US" dirty="0"/>
              <a:t> al-Zawahiri</a:t>
            </a:r>
          </a:p>
        </p:txBody>
      </p:sp>
      <p:pic>
        <p:nvPicPr>
          <p:cNvPr id="10" name="Picture 9"/>
          <p:cNvPicPr>
            <a:picLocks noChangeAspect="1"/>
          </p:cNvPicPr>
          <p:nvPr/>
        </p:nvPicPr>
        <p:blipFill>
          <a:blip r:embed="rId2"/>
          <a:stretch>
            <a:fillRect/>
          </a:stretch>
        </p:blipFill>
        <p:spPr>
          <a:xfrm>
            <a:off x="257238" y="2379099"/>
            <a:ext cx="4453430" cy="2813126"/>
          </a:xfrm>
          <a:prstGeom prst="rect">
            <a:avLst/>
          </a:prstGeom>
        </p:spPr>
      </p:pic>
      <p:sp>
        <p:nvSpPr>
          <p:cNvPr id="13" name="TextBox 12"/>
          <p:cNvSpPr txBox="1"/>
          <p:nvPr/>
        </p:nvSpPr>
        <p:spPr>
          <a:xfrm>
            <a:off x="4710668" y="2379098"/>
            <a:ext cx="4260500" cy="3693319"/>
          </a:xfrm>
          <a:prstGeom prst="rect">
            <a:avLst/>
          </a:prstGeom>
          <a:noFill/>
        </p:spPr>
        <p:txBody>
          <a:bodyPr wrap="square" lIns="91440" rtlCol="0">
            <a:spAutoFit/>
          </a:bodyPr>
          <a:lstStyle/>
          <a:p>
            <a:pPr marL="285750" indent="-285750">
              <a:buFont typeface="Arial"/>
              <a:buChar char="•"/>
            </a:pPr>
            <a:r>
              <a:rPr lang="en-US" dirty="0" smtClean="0"/>
              <a:t>After year of silence, last week he released video announcing to join newly established Al-Qaeda faction in India</a:t>
            </a:r>
          </a:p>
          <a:p>
            <a:endParaRPr lang="en-US" dirty="0" smtClean="0"/>
          </a:p>
          <a:p>
            <a:pPr marL="285750" indent="-285750">
              <a:buFont typeface="Arial"/>
              <a:buChar char="•"/>
            </a:pPr>
            <a:r>
              <a:rPr lang="en-US" dirty="0" smtClean="0"/>
              <a:t>He specifically named three states in India: </a:t>
            </a:r>
            <a:r>
              <a:rPr lang="en-US" dirty="0"/>
              <a:t>Assam, </a:t>
            </a:r>
            <a:r>
              <a:rPr lang="en-US" dirty="0" smtClean="0"/>
              <a:t>Gujarat, </a:t>
            </a:r>
            <a:r>
              <a:rPr lang="en-US" dirty="0"/>
              <a:t>and </a:t>
            </a:r>
            <a:r>
              <a:rPr lang="en-US" dirty="0" smtClean="0"/>
              <a:t>Kashmir (in which there’s already an insurgency brewing)</a:t>
            </a:r>
          </a:p>
          <a:p>
            <a:endParaRPr lang="en-US" dirty="0" smtClean="0"/>
          </a:p>
          <a:p>
            <a:pPr marL="285750" indent="-285750">
              <a:buFont typeface="Arial"/>
              <a:buChar char="•"/>
            </a:pPr>
            <a:r>
              <a:rPr lang="en-US" dirty="0" smtClean="0"/>
              <a:t>Also mentioned Bangladesh and Burma</a:t>
            </a:r>
          </a:p>
          <a:p>
            <a:pPr marL="285750" indent="-285750">
              <a:buFont typeface="Arial"/>
              <a:buChar char="•"/>
            </a:pPr>
            <a:endParaRPr lang="en-US" dirty="0"/>
          </a:p>
        </p:txBody>
      </p:sp>
    </p:spTree>
    <p:extLst>
      <p:ext uri="{BB962C8B-B14F-4D97-AF65-F5344CB8AC3E}">
        <p14:creationId xmlns:p14="http://schemas.microsoft.com/office/powerpoint/2010/main" val="4169881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1" y="371239"/>
            <a:ext cx="7315200" cy="1154097"/>
          </a:xfrm>
        </p:spPr>
        <p:txBody>
          <a:bodyPr/>
          <a:lstStyle/>
          <a:p>
            <a:pPr algn="ctr"/>
            <a:r>
              <a:rPr lang="en-US" dirty="0" smtClean="0"/>
              <a:t>Possible Reasoning</a:t>
            </a:r>
            <a:endParaRPr lang="en-US" dirty="0"/>
          </a:p>
        </p:txBody>
      </p:sp>
      <p:sp>
        <p:nvSpPr>
          <p:cNvPr id="3" name="Content Placeholder 2"/>
          <p:cNvSpPr>
            <a:spLocks noGrp="1"/>
          </p:cNvSpPr>
          <p:nvPr>
            <p:ph idx="1"/>
          </p:nvPr>
        </p:nvSpPr>
        <p:spPr>
          <a:xfrm>
            <a:off x="785781" y="1848627"/>
            <a:ext cx="7315200" cy="4074934"/>
          </a:xfrm>
        </p:spPr>
        <p:txBody>
          <a:bodyPr/>
          <a:lstStyle/>
          <a:p>
            <a:r>
              <a:rPr lang="en-US" dirty="0" smtClean="0"/>
              <a:t>Though only a handful of people in India have joined jihadist groups, 13% of India’s </a:t>
            </a:r>
            <a:r>
              <a:rPr lang="en-US" dirty="0" smtClean="0"/>
              <a:t>1.2 </a:t>
            </a:r>
            <a:r>
              <a:rPr lang="en-US" dirty="0" smtClean="0"/>
              <a:t>billion people are Muslim. (contrary to say, the U.S., which is only around .8% of 314 million)</a:t>
            </a:r>
          </a:p>
          <a:p>
            <a:endParaRPr lang="en-US" dirty="0" smtClean="0"/>
          </a:p>
          <a:p>
            <a:r>
              <a:rPr lang="en-US" dirty="0" smtClean="0"/>
              <a:t>Reassert relevance</a:t>
            </a:r>
          </a:p>
          <a:p>
            <a:pPr lvl="1"/>
            <a:r>
              <a:rPr lang="en-US" dirty="0" smtClean="0"/>
              <a:t>Last reported attack was January of 2013 (in Algeria)</a:t>
            </a:r>
          </a:p>
          <a:p>
            <a:pPr marL="320040" lvl="1" indent="0">
              <a:buNone/>
            </a:pPr>
            <a:endParaRPr lang="en-US" dirty="0" smtClean="0"/>
          </a:p>
          <a:p>
            <a:r>
              <a:rPr lang="en-US" dirty="0" smtClean="0"/>
              <a:t>Overshadowed as of late by ISIS </a:t>
            </a:r>
          </a:p>
          <a:p>
            <a:pPr lvl="1"/>
            <a:r>
              <a:rPr lang="en-US" dirty="0" smtClean="0"/>
              <a:t>Losing spotlight/relevance with the beheadings of journalists </a:t>
            </a:r>
            <a:r>
              <a:rPr lang="en-US" dirty="0"/>
              <a:t>James Foley and Steven </a:t>
            </a:r>
            <a:r>
              <a:rPr lang="en-US" dirty="0" err="1" smtClean="0"/>
              <a:t>Sotloff</a:t>
            </a:r>
            <a:endParaRPr lang="en-US" dirty="0"/>
          </a:p>
          <a:p>
            <a:pPr lvl="1"/>
            <a:r>
              <a:rPr lang="en-US" dirty="0" smtClean="0"/>
              <a:t>Isis rapidly mobilizing and gaining ground in Iraq and Syria</a:t>
            </a:r>
          </a:p>
          <a:p>
            <a:pPr marL="320040" lvl="1" indent="0">
              <a:buNone/>
            </a:pPr>
            <a:endParaRPr lang="en-US" dirty="0" smtClean="0"/>
          </a:p>
        </p:txBody>
      </p:sp>
    </p:spTree>
    <p:extLst>
      <p:ext uri="{BB962C8B-B14F-4D97-AF65-F5344CB8AC3E}">
        <p14:creationId xmlns:p14="http://schemas.microsoft.com/office/powerpoint/2010/main" val="3823513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852" y="387314"/>
            <a:ext cx="7315200" cy="1154097"/>
          </a:xfrm>
        </p:spPr>
        <p:txBody>
          <a:bodyPr/>
          <a:lstStyle/>
          <a:p>
            <a:pPr algn="ctr"/>
            <a:r>
              <a:rPr lang="en-US" dirty="0" smtClean="0"/>
              <a:t>Reaction</a:t>
            </a:r>
            <a:endParaRPr lang="en-US" dirty="0"/>
          </a:p>
        </p:txBody>
      </p:sp>
      <p:sp>
        <p:nvSpPr>
          <p:cNvPr id="3" name="Content Placeholder 2"/>
          <p:cNvSpPr>
            <a:spLocks noGrp="1"/>
          </p:cNvSpPr>
          <p:nvPr>
            <p:ph idx="1"/>
          </p:nvPr>
        </p:nvSpPr>
        <p:spPr>
          <a:xfrm>
            <a:off x="705394" y="2046458"/>
            <a:ext cx="7315200" cy="3539527"/>
          </a:xfrm>
        </p:spPr>
        <p:txBody>
          <a:bodyPr/>
          <a:lstStyle/>
          <a:p>
            <a:r>
              <a:rPr lang="en-US" dirty="0" smtClean="0"/>
              <a:t>Press Headlines</a:t>
            </a:r>
          </a:p>
          <a:p>
            <a:pPr lvl="1"/>
            <a:r>
              <a:rPr lang="en-US" dirty="0" smtClean="0"/>
              <a:t> </a:t>
            </a:r>
            <a:r>
              <a:rPr lang="en-US" dirty="0"/>
              <a:t>"Clear and Present Qaeda Danger,” (</a:t>
            </a:r>
            <a:r>
              <a:rPr lang="en-US" i="1" dirty="0"/>
              <a:t>The Times of India)</a:t>
            </a:r>
            <a:r>
              <a:rPr lang="en-US" dirty="0"/>
              <a:t>. </a:t>
            </a:r>
          </a:p>
          <a:p>
            <a:pPr lvl="1"/>
            <a:r>
              <a:rPr lang="en-US" dirty="0"/>
              <a:t>"India Now In Al Qaeda sights,” (</a:t>
            </a:r>
            <a:r>
              <a:rPr lang="en-US" i="1" dirty="0"/>
              <a:t>The Hindu)</a:t>
            </a:r>
            <a:r>
              <a:rPr lang="en-US" dirty="0" smtClean="0"/>
              <a:t>.</a:t>
            </a:r>
          </a:p>
          <a:p>
            <a:endParaRPr lang="en-US" dirty="0"/>
          </a:p>
          <a:p>
            <a:r>
              <a:rPr lang="en-US" dirty="0" smtClean="0"/>
              <a:t>Analysts</a:t>
            </a:r>
          </a:p>
          <a:p>
            <a:pPr lvl="1"/>
            <a:r>
              <a:rPr lang="en-US" dirty="0" smtClean="0"/>
              <a:t>that </a:t>
            </a:r>
            <a:r>
              <a:rPr lang="en-US" dirty="0"/>
              <a:t>this should be seen through the lens of a ”fading franchise” and a somewhat hopeless attempt at gaining members </a:t>
            </a:r>
            <a:endParaRPr lang="en-US" dirty="0" smtClean="0"/>
          </a:p>
          <a:p>
            <a:pPr lvl="1"/>
            <a:endParaRPr lang="en-US" dirty="0" smtClean="0"/>
          </a:p>
          <a:p>
            <a:pPr lvl="1"/>
            <a:r>
              <a:rPr lang="en-US" dirty="0" smtClean="0"/>
              <a:t>some conclude it is a very viable threat due to the unstable nature of insurgents in the Islam dominated state of Kashmir</a:t>
            </a:r>
          </a:p>
          <a:p>
            <a:pPr lvl="1"/>
            <a:endParaRPr lang="en-US" dirty="0"/>
          </a:p>
          <a:p>
            <a:pPr marL="320040" lvl="1" indent="0">
              <a:buNone/>
            </a:pPr>
            <a:endParaRPr lang="en-US" dirty="0"/>
          </a:p>
        </p:txBody>
      </p:sp>
    </p:spTree>
    <p:extLst>
      <p:ext uri="{BB962C8B-B14F-4D97-AF65-F5344CB8AC3E}">
        <p14:creationId xmlns:p14="http://schemas.microsoft.com/office/powerpoint/2010/main" val="2500235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2191" y="531989"/>
            <a:ext cx="7315200" cy="1154097"/>
          </a:xfrm>
        </p:spPr>
        <p:txBody>
          <a:bodyPr/>
          <a:lstStyle/>
          <a:p>
            <a:pPr algn="ctr"/>
            <a:r>
              <a:rPr lang="en-US" dirty="0" smtClean="0"/>
              <a:t>Reaction</a:t>
            </a:r>
            <a:endParaRPr lang="en-US" dirty="0"/>
          </a:p>
        </p:txBody>
      </p:sp>
      <p:sp>
        <p:nvSpPr>
          <p:cNvPr id="3" name="Content Placeholder 2"/>
          <p:cNvSpPr>
            <a:spLocks noGrp="1"/>
          </p:cNvSpPr>
          <p:nvPr>
            <p:ph idx="1"/>
          </p:nvPr>
        </p:nvSpPr>
        <p:spPr>
          <a:xfrm>
            <a:off x="139336" y="2625158"/>
            <a:ext cx="8719291" cy="3772695"/>
          </a:xfrm>
        </p:spPr>
        <p:txBody>
          <a:bodyPr>
            <a:normAutofit fontScale="92500"/>
          </a:bodyPr>
          <a:lstStyle/>
          <a:p>
            <a:r>
              <a:rPr lang="en-US" dirty="0" smtClean="0"/>
              <a:t>Government</a:t>
            </a:r>
          </a:p>
          <a:p>
            <a:pPr lvl="1"/>
            <a:r>
              <a:rPr lang="en-US" dirty="0" smtClean="0"/>
              <a:t>Indian Prime Minister (</a:t>
            </a:r>
            <a:r>
              <a:rPr lang="en-US" dirty="0" err="1" smtClean="0"/>
              <a:t>Narendra</a:t>
            </a:r>
            <a:r>
              <a:rPr lang="en-US" dirty="0" smtClean="0"/>
              <a:t> </a:t>
            </a:r>
            <a:r>
              <a:rPr lang="en-US" dirty="0" err="1" smtClean="0"/>
              <a:t>Modi</a:t>
            </a:r>
            <a:r>
              <a:rPr lang="en-US" dirty="0" smtClean="0"/>
              <a:t>)</a:t>
            </a:r>
          </a:p>
          <a:p>
            <a:pPr lvl="2"/>
            <a:endParaRPr lang="en-US" dirty="0" smtClean="0"/>
          </a:p>
          <a:p>
            <a:pPr lvl="2"/>
            <a:r>
              <a:rPr lang="en-US" dirty="0" smtClean="0"/>
              <a:t>In his first Interview with International Media since his election in may..</a:t>
            </a:r>
          </a:p>
          <a:p>
            <a:pPr lvl="2"/>
            <a:endParaRPr lang="en-US" dirty="0" smtClean="0"/>
          </a:p>
          <a:p>
            <a:pPr lvl="2"/>
            <a:r>
              <a:rPr lang="en-US" dirty="0" smtClean="0"/>
              <a:t>"</a:t>
            </a:r>
            <a:r>
              <a:rPr lang="en-US" dirty="0"/>
              <a:t>My understanding is that they are doing injustice toward the Muslims of our country. If anyone thinks Indian Muslims will dance to their tune, they're delusional," he said. "Indian Muslims will live for India. They will die for India. They will not want anything bad for India</a:t>
            </a:r>
            <a:r>
              <a:rPr lang="en-US" dirty="0" smtClean="0"/>
              <a:t>.”</a:t>
            </a:r>
          </a:p>
          <a:p>
            <a:pPr lvl="2"/>
            <a:endParaRPr lang="en-US" dirty="0" smtClean="0"/>
          </a:p>
          <a:p>
            <a:pPr lvl="2"/>
            <a:r>
              <a:rPr lang="en-US" dirty="0" err="1" smtClean="0"/>
              <a:t>Modi</a:t>
            </a:r>
            <a:r>
              <a:rPr lang="en-US" dirty="0" smtClean="0"/>
              <a:t> said it was not about “one country” or “one race” but about “humanity vs. inhumanity”</a:t>
            </a:r>
          </a:p>
          <a:p>
            <a:pPr marL="502920" lvl="2" indent="0">
              <a:buNone/>
            </a:pPr>
            <a:endParaRPr lang="en-US" dirty="0" smtClean="0"/>
          </a:p>
          <a:p>
            <a:pPr lvl="2"/>
            <a:r>
              <a:rPr lang="en-US" dirty="0" smtClean="0"/>
              <a:t>Remarks come ahead of his meeting with President Obama later this month in Washington in which Islamist groups will likely be a big part of both of their security agendas.</a:t>
            </a:r>
          </a:p>
          <a:p>
            <a:pPr lvl="1"/>
            <a:endParaRPr lang="en-US" dirty="0"/>
          </a:p>
        </p:txBody>
      </p:sp>
      <p:pic>
        <p:nvPicPr>
          <p:cNvPr id="4" name="Picture 3" descr="INdian prime minist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129" y="150757"/>
            <a:ext cx="3216813" cy="2139387"/>
          </a:xfrm>
          <a:prstGeom prst="rect">
            <a:avLst/>
          </a:prstGeom>
        </p:spPr>
      </p:pic>
    </p:spTree>
    <p:extLst>
      <p:ext uri="{BB962C8B-B14F-4D97-AF65-F5344CB8AC3E}">
        <p14:creationId xmlns:p14="http://schemas.microsoft.com/office/powerpoint/2010/main" val="1280786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472" y="290864"/>
            <a:ext cx="7315200" cy="1154097"/>
          </a:xfrm>
        </p:spPr>
        <p:txBody>
          <a:bodyPr/>
          <a:lstStyle/>
          <a:p>
            <a:pPr algn="ctr"/>
            <a:r>
              <a:rPr lang="en-US" dirty="0" smtClean="0"/>
              <a:t>Sources</a:t>
            </a:r>
            <a:endParaRPr lang="en-US" dirty="0"/>
          </a:p>
        </p:txBody>
      </p:sp>
      <p:sp>
        <p:nvSpPr>
          <p:cNvPr id="3" name="Content Placeholder 2"/>
          <p:cNvSpPr>
            <a:spLocks noGrp="1"/>
          </p:cNvSpPr>
          <p:nvPr>
            <p:ph idx="1"/>
          </p:nvPr>
        </p:nvSpPr>
        <p:spPr>
          <a:xfrm>
            <a:off x="914400" y="1768251"/>
            <a:ext cx="7315200" cy="4541109"/>
          </a:xfrm>
        </p:spPr>
        <p:txBody>
          <a:bodyPr/>
          <a:lstStyle/>
          <a:p>
            <a:r>
              <a:rPr lang="en-US" dirty="0">
                <a:hlinkClick r:id="rId2"/>
              </a:rPr>
              <a:t>http://www.npr.org/blogs/parallels/2014/09/05/346122891/will-al-qaida-find-followers-in-</a:t>
            </a:r>
            <a:r>
              <a:rPr lang="en-US" dirty="0" smtClean="0">
                <a:hlinkClick r:id="rId2"/>
              </a:rPr>
              <a:t>india</a:t>
            </a:r>
            <a:endParaRPr lang="en-US" dirty="0" smtClean="0"/>
          </a:p>
          <a:p>
            <a:r>
              <a:rPr lang="en-US" dirty="0"/>
              <a:t>http://</a:t>
            </a:r>
            <a:r>
              <a:rPr lang="en-US" dirty="0" err="1"/>
              <a:t>www.npr.org</a:t>
            </a:r>
            <a:r>
              <a:rPr lang="en-US" dirty="0"/>
              <a:t>/blogs/</a:t>
            </a:r>
            <a:r>
              <a:rPr lang="en-US" dirty="0" err="1"/>
              <a:t>thetwo</a:t>
            </a:r>
            <a:r>
              <a:rPr lang="en-US" dirty="0"/>
              <a:t>-way/2014/09/19/349842637/</a:t>
            </a:r>
            <a:r>
              <a:rPr lang="en-US" dirty="0" err="1"/>
              <a:t>indias</a:t>
            </a:r>
            <a:r>
              <a:rPr lang="en-US" dirty="0"/>
              <a:t>-</a:t>
            </a:r>
            <a:r>
              <a:rPr lang="en-US" dirty="0" err="1"/>
              <a:t>modi</a:t>
            </a:r>
            <a:r>
              <a:rPr lang="en-US" dirty="0"/>
              <a:t>-calls-al-</a:t>
            </a:r>
            <a:r>
              <a:rPr lang="en-US" dirty="0" err="1"/>
              <a:t>qaidas</a:t>
            </a:r>
            <a:r>
              <a:rPr lang="en-US" dirty="0"/>
              <a:t>-plans-for-his-country-delusional</a:t>
            </a:r>
          </a:p>
        </p:txBody>
      </p:sp>
    </p:spTree>
    <p:extLst>
      <p:ext uri="{BB962C8B-B14F-4D97-AF65-F5344CB8AC3E}">
        <p14:creationId xmlns:p14="http://schemas.microsoft.com/office/powerpoint/2010/main" val="4094219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156</TotalTime>
  <Words>356</Words>
  <Application>Microsoft Office PowerPoint</Application>
  <PresentationFormat>On-screen Show (4:3)</PresentationFormat>
  <Paragraphs>40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Perspective</vt:lpstr>
      <vt:lpstr>India and Al-Qaeda</vt:lpstr>
      <vt:lpstr>Al-Qaeda leader Ayman al-Zawahiri</vt:lpstr>
      <vt:lpstr>Possible Reasoning</vt:lpstr>
      <vt:lpstr>Reaction</vt:lpstr>
      <vt:lpstr>Reaction</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Seth Sheldon</dc:creator>
  <cp:lastModifiedBy>gg</cp:lastModifiedBy>
  <cp:revision>56</cp:revision>
  <dcterms:created xsi:type="dcterms:W3CDTF">2014-09-25T01:58:49Z</dcterms:created>
  <dcterms:modified xsi:type="dcterms:W3CDTF">2014-09-25T19:45:34Z</dcterms:modified>
</cp:coreProperties>
</file>